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05CA0C-3C15-4BE0-90AF-56DBD4CE7130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04EC33-EA0B-4458-A0D3-93A6F78D1E6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Industrialização e Crescimento : as leis de </a:t>
            </a:r>
            <a:r>
              <a:rPr lang="pt-BR" dirty="0" err="1" smtClean="0"/>
              <a:t>Kaldor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José Luis </a:t>
            </a:r>
            <a:r>
              <a:rPr lang="pt-BR" dirty="0" err="1" smtClean="0"/>
              <a:t>Oreiro</a:t>
            </a:r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Departamento de Economia da UnB</a:t>
            </a:r>
          </a:p>
          <a:p>
            <a:pPr algn="ctr"/>
            <a:r>
              <a:rPr lang="pt-BR" dirty="0" smtClean="0"/>
              <a:t>Pesquisador Nível I do CNPq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 smtClean="0"/>
              <a:t>As economias dinâmicas de escala podem ser ainda externas a firma.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400" dirty="0" smtClean="0"/>
              <a:t>O aumento da produção em um dado setor da economia gera um aumento do número de firmas e, portanto, do fluxo de conhecimento não-rival e não-</a:t>
            </a:r>
            <a:r>
              <a:rPr lang="pt-BR" sz="2400" dirty="0" err="1" smtClean="0"/>
              <a:t>excluível</a:t>
            </a:r>
            <a:r>
              <a:rPr lang="pt-BR" sz="2400" dirty="0" smtClean="0"/>
              <a:t> para a “piscina” de informação à disposição de todos os produtores.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 smtClean="0"/>
              <a:t>Por fim, as economias dinâmicas de escala podem resultar de um processo de “</a:t>
            </a:r>
            <a:r>
              <a:rPr lang="pt-BR" sz="2800" dirty="0" err="1" smtClean="0"/>
              <a:t>learning-by-doing</a:t>
            </a:r>
            <a:r>
              <a:rPr lang="pt-BR" sz="2800" dirty="0" smtClean="0"/>
              <a:t>”</a:t>
            </a:r>
          </a:p>
        </p:txBody>
      </p:sp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 smtClean="0"/>
              <a:t>Fontes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 smtClean="0"/>
              <a:t>O crescimento econômico está relacionado com a taxa de expansão do setor com as características mais favoráveis ao crescimento.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 smtClean="0"/>
              <a:t>Fatos estilizados: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400" dirty="0" smtClean="0"/>
              <a:t>Existe uma relação bastante próxima entre o nível de renda </a:t>
            </a:r>
            <a:r>
              <a:rPr lang="pt-BR" sz="2400" dirty="0" err="1" smtClean="0"/>
              <a:t>per-capita</a:t>
            </a:r>
            <a:r>
              <a:rPr lang="pt-BR" sz="2400" dirty="0" smtClean="0"/>
              <a:t> e o grau de industrialização de um país.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400" dirty="0" smtClean="0"/>
              <a:t>Existe uma relação bastante próxima entre o crescimento do PIB e o crescimento da Indústria.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dirty="0" smtClean="0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000" dirty="0" smtClean="0"/>
              <a:t>Industrialização, Exportações e Crescimento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Existe uma relação causal entre o crescimento do produto real (PIB) e o crescimento da produção industrial.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Existe uma forte relação causal entre o crescimento da produção industrial e o crescimento da produtividade na indústria, devido a presença de economias estáticas e dinâmicas de escala (Lei de Kaldor-Verdoorn)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Existe uma relação causal positiva entre o crescimento do setor industrial e o crescimento da produtividade fora da indústria. </a:t>
            </a:r>
          </a:p>
        </p:txBody>
      </p:sp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000" dirty="0" smtClean="0"/>
              <a:t>Leis do Crescimento de </a:t>
            </a:r>
            <a:r>
              <a:rPr lang="pt-BR" sz="4000" dirty="0" err="1" smtClean="0"/>
              <a:t>Kaldor</a:t>
            </a:r>
            <a:r>
              <a:rPr lang="pt-BR" sz="4000" dirty="0" smtClean="0"/>
              <a:t> (1967)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pt-BR" sz="2800" smtClean="0"/>
              <a:t>Por que a industrialização parece ter um papel fundamental no crescimento econômico de longo-prazo, a ponto de corriqueiramente utilizarmos a expressão “países industrializados” como sinônimo para países com elevado nível de renda per-capita?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BR" sz="2800" smtClean="0"/>
              <a:t>Pelo fato de que a Indústria é o setor da atividade econômica que está sujeita a retornos crescentes de escala, sendo assim a fonte dos </a:t>
            </a:r>
            <a:r>
              <a:rPr lang="pt-BR" sz="2800" i="1" smtClean="0"/>
              <a:t>ciclos virtuosos de crescimento. </a:t>
            </a:r>
            <a:endParaRPr lang="pt-BR" sz="2800" smtClean="0"/>
          </a:p>
          <a:p>
            <a:pPr eaLnBrk="1" hangingPunct="1">
              <a:lnSpc>
                <a:spcPct val="80000"/>
              </a:lnSpc>
              <a:defRPr/>
            </a:pPr>
            <a:endParaRPr lang="pt-BR" sz="2800" smtClean="0"/>
          </a:p>
        </p:txBody>
      </p:sp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Industrialização e Crescimento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200" smtClean="0"/>
              <a:t>No estágio atual de desenvolvimento da capitalismo o ritmo de crescimento da produção industrial é determinado pelo crescimento das exportações.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200" smtClean="0"/>
              <a:t>As exportações representam um “mercado externo” ao setor industrial, possibilitando assim a expansão continuada da produção e das vendas.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200" smtClean="0"/>
              <a:t>No início do processo de industrialização, o papel de “mercado externo” foi desempenhado pela agricultura.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200" smtClean="0"/>
              <a:t>O fantástico crescimento da produtividade na agricultura ao longo do século XVIII permitiu o crescimento dos mercados para os produtos industrializados. </a:t>
            </a:r>
          </a:p>
        </p:txBody>
      </p:sp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O Ciclo Virtuoso de Crescimento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smtClean="0"/>
              <a:t>O Crescimento das exportações gera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smtClean="0"/>
              <a:t>Crescimento da produção industrial que gera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smtClean="0"/>
              <a:t>Crescimento da produtividade na indústria que gera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smtClean="0"/>
              <a:t>Redução dos preços dos produtos industrializados, aumentando a competitividade que gera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smtClean="0"/>
              <a:t>Uma nova rodada de crescimento das exportações.  </a:t>
            </a:r>
          </a:p>
        </p:txBody>
      </p:sp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Ciclo Virtuoso do Crescimento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pt-BR" sz="2300" smtClean="0"/>
              <a:t>Como o crescimento da produtividade na indústria se espalha para o resto da economia?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pt-BR" sz="2300" smtClean="0"/>
              <a:t>Isso ocorre por intermédio da transferência de trabalhadores do setor não-industrial para o setor industrial.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pt-BR" sz="2300" smtClean="0"/>
              <a:t>Como os rendimentos são decrescentes no setor não-industrial, uma redução do número de trabalhadores empregados nesse setor termina por atuar no sentido de aumentar  a produtividade do setor em consideração.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BR" sz="2300" smtClean="0"/>
              <a:t>Diversos estudos empíricos mostram que o crescimento da produtividade na economia com um todo está positivamente associado ao crescimento da produção industrial e negativamente associado ao crescimento do emprego no setor não-industrial. </a:t>
            </a:r>
          </a:p>
        </p:txBody>
      </p:sp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000" dirty="0" smtClean="0"/>
              <a:t>Crescimento com Mudança Estrutural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t-BR" sz="2800" smtClean="0"/>
              <a:t>O aspecto essencial dos modelos Kaldorianos de causalidade cumulativa é o conceito de retornos crescentes de escala. </a:t>
            </a:r>
          </a:p>
          <a:p>
            <a:pPr algn="just" eaLnBrk="1" hangingPunct="1">
              <a:defRPr/>
            </a:pPr>
            <a:r>
              <a:rPr lang="pt-BR" sz="2800" smtClean="0"/>
              <a:t>Dois tipos de retornos crescentes: </a:t>
            </a:r>
          </a:p>
          <a:p>
            <a:pPr lvl="1" algn="just" eaLnBrk="1" hangingPunct="1">
              <a:defRPr/>
            </a:pPr>
            <a:r>
              <a:rPr lang="pt-BR" sz="2400" smtClean="0"/>
              <a:t>Economias estáticas de escala: originadas do aumento do tamanho físico da planta de produção. </a:t>
            </a:r>
          </a:p>
          <a:p>
            <a:pPr lvl="1" algn="just" eaLnBrk="1" hangingPunct="1">
              <a:defRPr/>
            </a:pPr>
            <a:r>
              <a:rPr lang="pt-BR" sz="2400" smtClean="0"/>
              <a:t>Economias dinâmicas de escala: Resultam do progresso técnico induzido pela expansão do nível de produção. </a:t>
            </a:r>
          </a:p>
        </p:txBody>
      </p:sp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Modelos de Causalidade Cumulativa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Young (1928): Um aumento do nível de produção irá induzir uma maior especialização do trabalho dentro da firma, gerando aumento de produtividade.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Kaldor &amp; Mirrles (1961): O progresso técnico pode estar associado a acumulação de novos e específicos tipos de bens de capital. Dessa forma, um aumento da produção e das vendas pode induzir as empresas a investir nesses equipamentos, aumentando assim a produtividade.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smtClean="0"/>
              <a:t>Schmookler (1966): A atividade de inovação é impulsionada pela demanda.  </a:t>
            </a:r>
          </a:p>
        </p:txBody>
      </p:sp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000" dirty="0" smtClean="0"/>
              <a:t>Fontes das Economias Dinâmicas de Escala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698</Words>
  <Application>Microsoft Office PowerPoint</Application>
  <PresentationFormat>Apresentação na tela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Industrialização e Crescimento : as leis de Kaldor</vt:lpstr>
      <vt:lpstr>Industrialização, Exportações e Crescimento </vt:lpstr>
      <vt:lpstr>Leis do Crescimento de Kaldor (1967)</vt:lpstr>
      <vt:lpstr>Industrialização e Crescimento </vt:lpstr>
      <vt:lpstr>O Ciclo Virtuoso de Crescimento</vt:lpstr>
      <vt:lpstr>O Ciclo Virtuoso do Crescimento</vt:lpstr>
      <vt:lpstr>Crescimento com Mudança Estrutural </vt:lpstr>
      <vt:lpstr>Modelos de Causalidade Cumulativa </vt:lpstr>
      <vt:lpstr>Fontes das Economias Dinâmicas de Escala </vt:lpstr>
      <vt:lpstr>Fontes 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Industrialização e Crescimento : as leis de Kaldor</dc:title>
  <dc:creator>Oreiro</dc:creator>
  <cp:lastModifiedBy>joreiro</cp:lastModifiedBy>
  <cp:revision>1</cp:revision>
  <dcterms:created xsi:type="dcterms:W3CDTF">2010-07-21T19:21:12Z</dcterms:created>
  <dcterms:modified xsi:type="dcterms:W3CDTF">2014-06-06T22:22:05Z</dcterms:modified>
</cp:coreProperties>
</file>